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3"/>
  </p:notesMasterIdLst>
  <p:sldIdLst>
    <p:sldId id="429" r:id="rId17"/>
    <p:sldId id="436" r:id="rId18"/>
    <p:sldId id="268" r:id="rId19"/>
    <p:sldId id="437" r:id="rId20"/>
    <p:sldId id="428" r:id="rId21"/>
    <p:sldId id="352" r:id="rId22"/>
    <p:sldId id="354" r:id="rId23"/>
    <p:sldId id="353" r:id="rId24"/>
    <p:sldId id="357" r:id="rId25"/>
    <p:sldId id="356" r:id="rId26"/>
    <p:sldId id="430" r:id="rId27"/>
    <p:sldId id="431" r:id="rId28"/>
    <p:sldId id="432" r:id="rId29"/>
    <p:sldId id="433" r:id="rId30"/>
    <p:sldId id="434" r:id="rId31"/>
    <p:sldId id="43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10/9/2013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28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Zm¼Xyhnip²n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Z¼XnIfpsS _Ô¯nte¡v aq¶masXmcmsf {]thin¸n¡cpsX¶mWv A\ysâ `mcysb tamln¡cpXv F¶ {]amWw AÀXvYam¡p¶Xv.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untitled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3024188"/>
            <a:ext cx="5754111" cy="38338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hnhml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PohnX¯nsâ</a:t>
            </a:r>
            <a:r>
              <a:rPr lang="en-US" sz="3000" b="1" dirty="0">
                <a:latin typeface="ML-Aathira" pitchFamily="82" charset="0"/>
              </a:rPr>
              <a:t> al\</a:t>
            </a:r>
            <a:r>
              <a:rPr lang="en-US" sz="3000" b="1" dirty="0" err="1">
                <a:latin typeface="ML-Aathira" pitchFamily="82" charset="0"/>
              </a:rPr>
              <a:t>obXbpw</a:t>
            </a:r>
            <a:r>
              <a:rPr lang="en-US" sz="3000" b="1" dirty="0">
                <a:latin typeface="ML-Aathira" pitchFamily="82" charset="0"/>
              </a:rPr>
              <a:t> ]cnip²nbpw a\</a:t>
            </a:r>
            <a:r>
              <a:rPr lang="en-US" sz="3000" b="1" dirty="0" err="1">
                <a:latin typeface="ML-Aathira" pitchFamily="82" charset="0"/>
              </a:rPr>
              <a:t>Ênem¡n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ckv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ckvt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l¯nepw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sFIy¯nepw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ssZht¯mSp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tNÀ¶p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>
                <a:latin typeface="ML-Aathira" pitchFamily="82" charset="0"/>
              </a:rPr>
              <a:t>Pohn¡phm³ </a:t>
            </a:r>
            <a:r>
              <a:rPr lang="en-US" sz="3000" b="1" smtClean="0">
                <a:latin typeface="ML-Aathira" pitchFamily="82" charset="0"/>
              </a:rPr>
              <a:t>Z¼Xnamsc </a:t>
            </a:r>
            <a:r>
              <a:rPr lang="en-US" sz="3000" b="1" dirty="0">
                <a:latin typeface="ML-Aathira" pitchFamily="82" charset="0"/>
              </a:rPr>
              <a:t>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90800" y="152400"/>
            <a:ext cx="5791200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500" b="1" dirty="0">
                <a:latin typeface="ML-Aathira" pitchFamily="82" charset="0"/>
              </a:rPr>
              <a:t>(</a:t>
            </a:r>
            <a:r>
              <a:rPr lang="en-AU" sz="2500" b="1" dirty="0" err="1">
                <a:latin typeface="ML-Aathira" pitchFamily="82" charset="0"/>
              </a:rPr>
              <a:t>Im¡WaenshmSp</a:t>
            </a:r>
            <a:r>
              <a:rPr lang="en-AU" sz="2500" b="1" dirty="0">
                <a:latin typeface="ML-Aathira" pitchFamily="82" charset="0"/>
              </a:rPr>
              <a:t>.....)</a:t>
            </a:r>
            <a:endParaRPr lang="en-US" sz="2500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 err="1">
                <a:latin typeface="ML-Aathira" pitchFamily="82" charset="0"/>
              </a:rPr>
              <a:t>ssZhw</a:t>
            </a:r>
            <a:r>
              <a:rPr lang="en-AU" sz="2100" b="1" dirty="0">
                <a:latin typeface="ML-Aathira" pitchFamily="82" charset="0"/>
              </a:rPr>
              <a:t> </a:t>
            </a:r>
            <a:r>
              <a:rPr lang="en-AU" sz="2100" b="1" dirty="0" err="1">
                <a:latin typeface="ML-Aathira" pitchFamily="82" charset="0"/>
              </a:rPr>
              <a:t>aÀXys</a:t>
            </a:r>
            <a:r>
              <a:rPr lang="en-AU" sz="2100" b="1" dirty="0">
                <a:latin typeface="ML-Aathira" pitchFamily="82" charset="0"/>
              </a:rPr>
              <a:t>\ </a:t>
            </a:r>
            <a:r>
              <a:rPr lang="en-AU" sz="2100" b="1" dirty="0" err="1">
                <a:latin typeface="ML-Aathira" pitchFamily="82" charset="0"/>
              </a:rPr>
              <a:t>kvt</a:t>
            </a:r>
            <a:r>
              <a:rPr lang="en-AU" sz="2100" b="1" dirty="0">
                <a:latin typeface="ML-Aathira" pitchFamily="82" charset="0"/>
              </a:rPr>
              <a:t>\</a:t>
            </a:r>
            <a:r>
              <a:rPr lang="en-AU" sz="2100" b="1" dirty="0" err="1">
                <a:latin typeface="ML-Aathira" pitchFamily="82" charset="0"/>
              </a:rPr>
              <a:t>ln¨p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 err="1">
                <a:latin typeface="ML-Aathira" pitchFamily="82" charset="0"/>
              </a:rPr>
              <a:t>X¶psS</a:t>
            </a:r>
            <a:r>
              <a:rPr lang="en-AU" sz="2100" b="1" dirty="0">
                <a:latin typeface="ML-Aathira" pitchFamily="82" charset="0"/>
              </a:rPr>
              <a:t> </a:t>
            </a:r>
            <a:r>
              <a:rPr lang="en-AU" sz="2100" b="1" dirty="0" err="1">
                <a:latin typeface="ML-Aathira" pitchFamily="82" charset="0"/>
              </a:rPr>
              <a:t>Zm</a:t>
            </a:r>
            <a:r>
              <a:rPr lang="en-AU" sz="2100" b="1" dirty="0">
                <a:latin typeface="ML-Aathira" pitchFamily="82" charset="0"/>
              </a:rPr>
              <a:t>\</a:t>
            </a:r>
            <a:r>
              <a:rPr lang="en-AU" sz="2100" b="1" dirty="0" err="1">
                <a:latin typeface="ML-Aathira" pitchFamily="82" charset="0"/>
              </a:rPr>
              <a:t>aht¶In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\nÀ½ekvt\</a:t>
            </a:r>
            <a:r>
              <a:rPr lang="en-AU" sz="2100" b="1" dirty="0" err="1">
                <a:latin typeface="ML-Aathira" pitchFamily="82" charset="0"/>
              </a:rPr>
              <a:t>l¸qt´m¸nÂ</a:t>
            </a:r>
            <a:r>
              <a:rPr lang="en-AU" sz="2100" b="1" dirty="0">
                <a:latin typeface="ML-Aathira" pitchFamily="82" charset="0"/>
              </a:rPr>
              <a:t> 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 err="1">
                <a:latin typeface="ML-Aathira" pitchFamily="82" charset="0"/>
              </a:rPr>
              <a:t>kv</a:t>
            </a:r>
            <a:r>
              <a:rPr lang="en-AU" sz="2100" b="1" dirty="0">
                <a:latin typeface="ML-Aathira" pitchFamily="82" charset="0"/>
              </a:rPr>
              <a:t>{</a:t>
            </a:r>
            <a:r>
              <a:rPr lang="en-AU" sz="2100" b="1" dirty="0" err="1">
                <a:latin typeface="ML-Aathira" pitchFamily="82" charset="0"/>
              </a:rPr>
              <a:t>Xobpw</a:t>
            </a:r>
            <a:r>
              <a:rPr lang="en-AU" sz="2100" b="1" dirty="0">
                <a:latin typeface="ML-Aathira" pitchFamily="82" charset="0"/>
              </a:rPr>
              <a:t> ]</a:t>
            </a:r>
            <a:r>
              <a:rPr lang="en-AU" sz="2100" b="1" dirty="0" err="1">
                <a:latin typeface="ML-Aathira" pitchFamily="82" charset="0"/>
              </a:rPr>
              <a:t>pcpj</a:t>
            </a:r>
            <a:r>
              <a:rPr lang="en-AU" sz="2100" b="1" dirty="0">
                <a:latin typeface="ML-Aathira" pitchFamily="82" charset="0"/>
              </a:rPr>
              <a:t>\pw H¶mIm³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	]</a:t>
            </a:r>
            <a:r>
              <a:rPr lang="en-AU" sz="2100" b="1" dirty="0" err="1">
                <a:latin typeface="ML-Aathira" pitchFamily="82" charset="0"/>
              </a:rPr>
              <a:t>hn</a:t>
            </a:r>
            <a:r>
              <a:rPr lang="en-AU" sz="2100" b="1" dirty="0">
                <a:latin typeface="ML-Aathira" pitchFamily="82" charset="0"/>
              </a:rPr>
              <a:t>{</a:t>
            </a:r>
            <a:r>
              <a:rPr lang="en-AU" sz="2100" b="1" dirty="0" err="1">
                <a:latin typeface="ML-Aathira" pitchFamily="82" charset="0"/>
              </a:rPr>
              <a:t>Xamao</a:t>
            </a:r>
            <a:r>
              <a:rPr lang="en-AU" sz="2100" b="1" dirty="0">
                <a:latin typeface="ML-Aathira" pitchFamily="82" charset="0"/>
              </a:rPr>
              <a:t> _</a:t>
            </a:r>
            <a:r>
              <a:rPr lang="en-AU" sz="2100" b="1" dirty="0" err="1">
                <a:latin typeface="ML-Aathira" pitchFamily="82" charset="0"/>
              </a:rPr>
              <a:t>ÔatXm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	</a:t>
            </a:r>
            <a:r>
              <a:rPr lang="en-AU" sz="2100" b="1" dirty="0" err="1">
                <a:latin typeface="ML-Aathira" pitchFamily="82" charset="0"/>
              </a:rPr>
              <a:t>ssZh¯mÂ</a:t>
            </a:r>
            <a:r>
              <a:rPr lang="en-AU" sz="2100" b="1" dirty="0">
                <a:latin typeface="ML-Aathira" pitchFamily="82" charset="0"/>
              </a:rPr>
              <a:t> </a:t>
            </a:r>
            <a:r>
              <a:rPr lang="en-AU" sz="2100" b="1" dirty="0" err="1">
                <a:latin typeface="ML-Aathira" pitchFamily="82" charset="0"/>
              </a:rPr>
              <a:t>kwtbmPnXamw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	</a:t>
            </a:r>
            <a:r>
              <a:rPr lang="en-AU" sz="2100" b="1" dirty="0" err="1">
                <a:latin typeface="ML-Aathira" pitchFamily="82" charset="0"/>
              </a:rPr>
              <a:t>hnizkvXXbXn¶pSbmS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	</a:t>
            </a:r>
            <a:r>
              <a:rPr lang="en-AU" sz="2100" b="1" dirty="0" err="1">
                <a:latin typeface="ML-Aathira" pitchFamily="82" charset="0"/>
              </a:rPr>
              <a:t>At`Zyamw</a:t>
            </a:r>
            <a:r>
              <a:rPr lang="en-AU" sz="2100" b="1" dirty="0">
                <a:latin typeface="ML-Aathira" pitchFamily="82" charset="0"/>
              </a:rPr>
              <a:t> Cu _</a:t>
            </a:r>
            <a:r>
              <a:rPr lang="en-AU" sz="2100" b="1" dirty="0" err="1">
                <a:latin typeface="ML-Aathira" pitchFamily="82" charset="0"/>
              </a:rPr>
              <a:t>ÔaXpw</a:t>
            </a:r>
            <a:endParaRPr lang="en-AU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 err="1">
                <a:latin typeface="ML-Aathira" pitchFamily="82" charset="0"/>
              </a:rPr>
              <a:t>tZlw</a:t>
            </a:r>
            <a:r>
              <a:rPr lang="en-AU" sz="2100" b="1" dirty="0">
                <a:latin typeface="ML-Aathira" pitchFamily="82" charset="0"/>
              </a:rPr>
              <a:t>, </a:t>
            </a:r>
            <a:r>
              <a:rPr lang="en-AU" sz="2100" b="1" dirty="0" err="1">
                <a:latin typeface="ML-Aathira" pitchFamily="82" charset="0"/>
              </a:rPr>
              <a:t>tZln</a:t>
            </a:r>
            <a:r>
              <a:rPr lang="en-AU" sz="2100" b="1" dirty="0">
                <a:latin typeface="ML-Aathira" pitchFamily="82" charset="0"/>
              </a:rPr>
              <a:t>, am\</a:t>
            </a:r>
            <a:r>
              <a:rPr lang="en-AU" sz="2100" b="1" dirty="0" err="1">
                <a:latin typeface="ML-Aathira" pitchFamily="82" charset="0"/>
              </a:rPr>
              <a:t>khpw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]¦</a:t>
            </a:r>
            <a:r>
              <a:rPr lang="en-AU" sz="2100" b="1" dirty="0" err="1">
                <a:latin typeface="ML-Aathira" pitchFamily="82" charset="0"/>
              </a:rPr>
              <a:t>phbv¡pw</a:t>
            </a:r>
            <a:r>
              <a:rPr lang="en-AU" sz="2100" b="1" dirty="0">
                <a:latin typeface="ML-Aathira" pitchFamily="82" charset="0"/>
              </a:rPr>
              <a:t> </a:t>
            </a:r>
            <a:r>
              <a:rPr lang="en-AU" sz="2100" b="1" dirty="0" err="1">
                <a:latin typeface="ML-Aathira" pitchFamily="82" charset="0"/>
              </a:rPr>
              <a:t>thZnbXnÂ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]pXpPoh³ </a:t>
            </a:r>
            <a:r>
              <a:rPr lang="en-AU" sz="2100" b="1" dirty="0" err="1">
                <a:latin typeface="ML-Aathira" pitchFamily="82" charset="0"/>
              </a:rPr>
              <a:t>apfs</a:t>
            </a:r>
            <a:r>
              <a:rPr lang="en-AU" sz="2100" b="1" dirty="0">
                <a:latin typeface="ML-Aathira" pitchFamily="82" charset="0"/>
              </a:rPr>
              <a:t>]</a:t>
            </a:r>
            <a:r>
              <a:rPr lang="en-AU" sz="2100" b="1" dirty="0" err="1">
                <a:latin typeface="ML-Aathira" pitchFamily="82" charset="0"/>
              </a:rPr>
              <a:t>m«pIbmbv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\htemI¯n³ </a:t>
            </a:r>
            <a:r>
              <a:rPr lang="en-AU" sz="2100" b="1" dirty="0" err="1">
                <a:latin typeface="ML-Aathira" pitchFamily="82" charset="0"/>
              </a:rPr>
              <a:t>Im´nbpambv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	</a:t>
            </a:r>
            <a:r>
              <a:rPr lang="en-AU" sz="2100" b="1" dirty="0" err="1">
                <a:latin typeface="ML-Aathira" pitchFamily="82" charset="0"/>
              </a:rPr>
              <a:t>Iptªma</a:t>
            </a:r>
            <a:r>
              <a:rPr lang="en-AU" sz="2100" b="1" dirty="0">
                <a:latin typeface="ML-Aathira" pitchFamily="82" charset="0"/>
              </a:rPr>
              <a:t>\IÄ hfcpt¼mÄ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	k`X³ \</a:t>
            </a:r>
            <a:r>
              <a:rPr lang="en-AU" sz="2100" b="1" dirty="0" err="1">
                <a:latin typeface="ML-Aathira" pitchFamily="82" charset="0"/>
              </a:rPr>
              <a:t>s«ÃhcmIpw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	</a:t>
            </a:r>
            <a:r>
              <a:rPr lang="en-AU" sz="2100" b="1" dirty="0" err="1">
                <a:latin typeface="ML-Aathira" pitchFamily="82" charset="0"/>
              </a:rPr>
              <a:t>ssZhnI</a:t>
            </a:r>
            <a:r>
              <a:rPr lang="en-AU" sz="2100" b="1" dirty="0">
                <a:latin typeface="ML-Aathira" pitchFamily="82" charset="0"/>
              </a:rPr>
              <a:t>]</a:t>
            </a:r>
            <a:r>
              <a:rPr lang="en-AU" sz="2100" b="1" dirty="0" err="1">
                <a:latin typeface="ML-Aathira" pitchFamily="82" charset="0"/>
              </a:rPr>
              <a:t>mXbnÂ</a:t>
            </a:r>
            <a:r>
              <a:rPr lang="en-AU" sz="2100" b="1" dirty="0">
                <a:latin typeface="ML-Aathira" pitchFamily="82" charset="0"/>
              </a:rPr>
              <a:t> apt¶dm³</a:t>
            </a:r>
            <a:endParaRPr lang="en-US" sz="21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100" b="1" dirty="0">
                <a:latin typeface="ML-Aathira" pitchFamily="82" charset="0"/>
              </a:rPr>
              <a:t>	</a:t>
            </a:r>
            <a:r>
              <a:rPr lang="en-AU" sz="2100" b="1" dirty="0" err="1">
                <a:latin typeface="ML-Aathira" pitchFamily="82" charset="0"/>
              </a:rPr>
              <a:t>hcant¶IpI</a:t>
            </a:r>
            <a:r>
              <a:rPr lang="en-AU" sz="2100" b="1" dirty="0">
                <a:latin typeface="ML-Aathira" pitchFamily="82" charset="0"/>
              </a:rPr>
              <a:t> </a:t>
            </a:r>
            <a:r>
              <a:rPr lang="en-AU" sz="2100" b="1" dirty="0" err="1">
                <a:latin typeface="ML-Aathira" pitchFamily="82" charset="0"/>
              </a:rPr>
              <a:t>ssZh</a:t>
            </a:r>
            <a:r>
              <a:rPr lang="en-AU" sz="2100" b="1" dirty="0">
                <a:latin typeface="ML-Aathira" pitchFamily="82" charset="0"/>
              </a:rPr>
              <a:t>]</a:t>
            </a:r>
            <a:r>
              <a:rPr lang="en-AU" sz="2100" b="1" dirty="0" err="1">
                <a:latin typeface="ML-Aathira" pitchFamily="82" charset="0"/>
              </a:rPr>
              <a:t>nXm</a:t>
            </a:r>
            <a:r>
              <a:rPr lang="en-AU" sz="2100" b="1" dirty="0">
                <a:latin typeface="ML-Aathira" pitchFamily="82" charset="0"/>
              </a:rPr>
              <a:t>.</a:t>
            </a:r>
            <a:endParaRPr lang="en-US" sz="21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(DÂ]. 2:22þ24)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>
                <a:solidFill>
                  <a:srgbClr val="0070C0"/>
                </a:solidFill>
                <a:latin typeface="ML-Aathira" pitchFamily="82" charset="0"/>
              </a:rPr>
              <a:t>lrZbip²nbpÅhÀ `</a:t>
            </a:r>
            <a:r>
              <a:rPr lang="en-AU" sz="3000" b="1" dirty="0" err="1">
                <a:solidFill>
                  <a:srgbClr val="0070C0"/>
                </a:solidFill>
                <a:latin typeface="ML-Aathira" pitchFamily="82" charset="0"/>
              </a:rPr>
              <a:t>mKyhm·mÀ</a:t>
            </a:r>
            <a:r>
              <a:rPr lang="en-AU" sz="3000" b="1" dirty="0">
                <a:solidFill>
                  <a:srgbClr val="0070C0"/>
                </a:solidFill>
                <a:latin typeface="ML-Aathira" pitchFamily="82" charset="0"/>
              </a:rPr>
              <a:t>;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</a:pPr>
            <a:r>
              <a:rPr lang="en-AU" sz="3000" b="1" dirty="0" err="1">
                <a:solidFill>
                  <a:srgbClr val="0070C0"/>
                </a:solidFill>
                <a:latin typeface="ML-Aathira" pitchFamily="82" charset="0"/>
              </a:rPr>
              <a:t>AhÀ</a:t>
            </a:r>
            <a:r>
              <a:rPr lang="en-AU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70C0"/>
                </a:solidFill>
                <a:latin typeface="ML-Aathira" pitchFamily="82" charset="0"/>
              </a:rPr>
              <a:t>ssZhs</a:t>
            </a:r>
            <a:r>
              <a:rPr lang="en-AU" sz="3000" b="1" dirty="0">
                <a:solidFill>
                  <a:srgbClr val="0070C0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rgbClr val="0070C0"/>
                </a:solidFill>
                <a:latin typeface="ML-Aathira" pitchFamily="82" charset="0"/>
              </a:rPr>
              <a:t>ImWpw</a:t>
            </a:r>
            <a:r>
              <a:rPr lang="en-AU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</a:pPr>
            <a:r>
              <a:rPr lang="en-AU" sz="3000" dirty="0">
                <a:solidFill>
                  <a:srgbClr val="0070C0"/>
                </a:solidFill>
                <a:latin typeface="ML-Aathira" pitchFamily="82" charset="0"/>
              </a:rPr>
              <a:t>(</a:t>
            </a:r>
            <a:r>
              <a:rPr lang="en-AU" sz="3000" dirty="0" err="1">
                <a:solidFill>
                  <a:srgbClr val="0070C0"/>
                </a:solidFill>
                <a:latin typeface="ML-Aathira" pitchFamily="82" charset="0"/>
              </a:rPr>
              <a:t>a¯m</a:t>
            </a:r>
            <a:r>
              <a:rPr lang="en-AU" sz="3000" dirty="0">
                <a:solidFill>
                  <a:srgbClr val="0070C0"/>
                </a:solidFill>
                <a:latin typeface="ML-Aathira" pitchFamily="82" charset="0"/>
              </a:rPr>
              <a:t>. 5:8).</a:t>
            </a:r>
            <a:endParaRPr lang="en-US" sz="3000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  <a:buNone/>
            </a:pPr>
            <a:r>
              <a:rPr lang="en-AU" sz="3000" b="1" dirty="0" err="1">
                <a:latin typeface="ML-Aathira" pitchFamily="82" charset="0"/>
              </a:rPr>
              <a:t>IpSpw_§fpsS</a:t>
            </a:r>
            <a:r>
              <a:rPr lang="en-AU" sz="3000" b="1" dirty="0">
                <a:latin typeface="ML-Aathira" pitchFamily="82" charset="0"/>
              </a:rPr>
              <a:t> hnip²oIcW¯n\</a:t>
            </a:r>
            <a:r>
              <a:rPr lang="en-AU" sz="3000" b="1" dirty="0" err="1">
                <a:latin typeface="ML-Aathira" pitchFamily="82" charset="0"/>
              </a:rPr>
              <a:t>pth­n</a:t>
            </a:r>
            <a:r>
              <a:rPr lang="en-AU" sz="3000" b="1" dirty="0"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  <a:buNone/>
            </a:pPr>
            <a:r>
              <a:rPr lang="en-AU" sz="3000" b="1" dirty="0">
                <a:latin typeface="ML-Aathira" pitchFamily="82" charset="0"/>
              </a:rPr>
              <a:t>Rm³ </a:t>
            </a:r>
            <a:r>
              <a:rPr lang="en-AU" sz="3000" b="1" dirty="0" err="1">
                <a:latin typeface="ML-Aathira" pitchFamily="82" charset="0"/>
              </a:rPr>
              <a:t>Znhkhpw</a:t>
            </a:r>
            <a:r>
              <a:rPr lang="en-AU" sz="3000" b="1" dirty="0">
                <a:latin typeface="ML-Aathira" pitchFamily="82" charset="0"/>
              </a:rPr>
              <a:t> {]</a:t>
            </a:r>
            <a:r>
              <a:rPr lang="en-AU" sz="3000" b="1" dirty="0" err="1">
                <a:latin typeface="ML-Aathira" pitchFamily="82" charset="0"/>
              </a:rPr>
              <a:t>mÀXvYn¡pw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3000" y="2743200"/>
            <a:ext cx="6858000" cy="41148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pic>
        <p:nvPicPr>
          <p:cNvPr id="1026" name="Picture 2" descr="C:\Documents and Settings\john\Desktop\class 3 bit\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304800"/>
            <a:ext cx="5346700" cy="119538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3400" y="175260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Zm¼Xyhnip²n ]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men¡pI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533400"/>
            <a:ext cx="8610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hnhml¯neqsS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`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mcy`À¯m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¡·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mÀ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H¶mbn¯ocpsa¶v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hyàam¡p¶p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X³aqew ]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n¶osSmcn¡epw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AhÀ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c­Ã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;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Hä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icocambncn¡pw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BIbmÂ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ssZhw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tbmPn¸n¨Xv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a\pjy³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thÀs¸Sp¯mXncn¡s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«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F¶v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AhnSp¶v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Tn¸n¨p</a:t>
            </a: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a¯m</a:t>
            </a:r>
            <a:r>
              <a:rPr lang="en-US" sz="3000" dirty="0">
                <a:latin typeface="ML-Aathira" pitchFamily="82" charset="0"/>
              </a:rPr>
              <a:t> 19:6).</a:t>
            </a:r>
          </a:p>
        </p:txBody>
      </p:sp>
      <p:pic>
        <p:nvPicPr>
          <p:cNvPr id="1026" name="Picture 2" descr="D:\web photo\class 7\church-wedding_192556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2804650"/>
            <a:ext cx="6477000" cy="405334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915851" y="2095143"/>
            <a:ext cx="524694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hnhml_Ôw ]gb\nba¯nÂ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hnhml_Ôw ]pXnb \nba¯nÂ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hnhml¯nsâ Ahn`mPyX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XIcp¶ IpSpw_ _Ô§Ä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Zm¼Xyhnip²n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tit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4299656"/>
            <a:ext cx="3733800" cy="2558344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533400" y="381000"/>
            <a:ext cx="8153400" cy="3962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hnhml_Ôw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gb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nba¯nÂ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amXrIm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PohnXmhkvYbmbmWv ]gb\nba P\X hnhmls¯ ImWp¶Xv. hfsc ]cnip²amb Hcp DS¼SnbmWnsX¶v AhÀ¡dnbmambncp¶p. C{kmtbepw ssZhhpambpÅ _Ôs¯ `mcym`ÀXr_Ôt¯mSv AhÀ D]an¨ncn¡p¶p. Zm¼XyPohnX¯nse AhnizkvXX hfsc Kuchtadnb Xn·bmbn«mWv blqZP\w  ImWp¶Xv.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209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hnhml_Ôw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pXnb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nba¯nÂ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aninlmbpw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k`bpw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X½nepÅ _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ÔamWv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hnhml_Ô¯nsâ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amXrIbmbn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utemkv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Çolm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AhXcn¸n¡p¶Xv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untitled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2895600"/>
            <a:ext cx="5296641" cy="3962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743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hnhml¯nsâ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Ahn`mPyX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acWw hsc \ne \nÂ¡p¶ _ÔamWv. ssZhw tbmPn¸n¡p¶ _ÔamWv. Cu _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Ôw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hnNvtOZn¡m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mhnÃ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CXns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hnhml¯nsâ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At`ZyX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dbp¶Xv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2050" name="Picture 2" descr="D:\web photo\class 7\Catholic-Wedd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3057525"/>
            <a:ext cx="5715000" cy="3800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667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XIcp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¶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IpSpw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_ _Ô§Ä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IpSpw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_ _Ô§Ä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XIcmdnemIp¶Xnsâ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{][m\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hnhml¯nsâ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XXsb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AhKWn¡p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\nkzmÀXvYkvt\lamWv IpSpw__Ô¯n\v ASn¯dbmIpXv.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untitled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3048000"/>
            <a:ext cx="4495800" cy="3810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2553</TotalTime>
  <Words>175</Words>
  <Application>Microsoft Office PowerPoint</Application>
  <PresentationFormat>On-screen Show (4:3)</PresentationFormat>
  <Paragraphs>78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16</vt:i4>
      </vt:variant>
    </vt:vector>
  </HeadingPairs>
  <TitlesOfParts>
    <vt:vector size="32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282</cp:revision>
  <dcterms:created xsi:type="dcterms:W3CDTF">2013-05-21T03:50:53Z</dcterms:created>
  <dcterms:modified xsi:type="dcterms:W3CDTF">2013-10-09T06:44:23Z</dcterms:modified>
</cp:coreProperties>
</file>